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52" r:id="rId1"/>
    <p:sldMasterId id="2147483650" r:id="rId2"/>
  </p:sldMasterIdLst>
  <p:notesMasterIdLst>
    <p:notesMasterId r:id="rId42"/>
  </p:notesMasterIdLst>
  <p:sldIdLst>
    <p:sldId id="257" r:id="rId3"/>
    <p:sldId id="258" r:id="rId4"/>
    <p:sldId id="279" r:id="rId5"/>
    <p:sldId id="280" r:id="rId6"/>
    <p:sldId id="289" r:id="rId7"/>
    <p:sldId id="260" r:id="rId8"/>
    <p:sldId id="268" r:id="rId9"/>
    <p:sldId id="281" r:id="rId10"/>
    <p:sldId id="292" r:id="rId11"/>
    <p:sldId id="293" r:id="rId12"/>
    <p:sldId id="271" r:id="rId13"/>
    <p:sldId id="277" r:id="rId14"/>
    <p:sldId id="287" r:id="rId15"/>
    <p:sldId id="295" r:id="rId16"/>
    <p:sldId id="288" r:id="rId17"/>
    <p:sldId id="286" r:id="rId18"/>
    <p:sldId id="261" r:id="rId19"/>
    <p:sldId id="297" r:id="rId20"/>
    <p:sldId id="276" r:id="rId21"/>
    <p:sldId id="290" r:id="rId22"/>
    <p:sldId id="301" r:id="rId23"/>
    <p:sldId id="298" r:id="rId24"/>
    <p:sldId id="303" r:id="rId25"/>
    <p:sldId id="304" r:id="rId26"/>
    <p:sldId id="305" r:id="rId27"/>
    <p:sldId id="302" r:id="rId28"/>
    <p:sldId id="273" r:id="rId29"/>
    <p:sldId id="299" r:id="rId30"/>
    <p:sldId id="307" r:id="rId31"/>
    <p:sldId id="306" r:id="rId32"/>
    <p:sldId id="308" r:id="rId33"/>
    <p:sldId id="296" r:id="rId34"/>
    <p:sldId id="310" r:id="rId35"/>
    <p:sldId id="309" r:id="rId36"/>
    <p:sldId id="311" r:id="rId37"/>
    <p:sldId id="312" r:id="rId38"/>
    <p:sldId id="267" r:id="rId39"/>
    <p:sldId id="282" r:id="rId40"/>
    <p:sldId id="272" r:id="rId41"/>
  </p:sldIdLst>
  <p:sldSz cx="9144000" cy="6858000" type="screen4x3"/>
  <p:notesSz cx="7104063" cy="10234613"/>
  <p:defaultTextStyle>
    <a:defPPr>
      <a:defRPr lang="zh-CN"/>
    </a:defPPr>
    <a:lvl1pPr marL="0" lvl="0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800" kern="1200">
        <a:solidFill>
          <a:schemeClr val="tx1"/>
        </a:solidFill>
        <a:latin typeface="Calibri" panose="020F0502020204030204" charset="0"/>
        <a:ea typeface="宋体" panose="02010600030101010101" pitchFamily="2" charset="-122"/>
      </a:defRPr>
    </a:lvl1pPr>
    <a:lvl2pPr marL="457200" lvl="1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800" kern="1200">
        <a:solidFill>
          <a:schemeClr val="tx1"/>
        </a:solidFill>
        <a:latin typeface="Calibri" panose="020F0502020204030204" charset="0"/>
        <a:ea typeface="宋体" panose="02010600030101010101" pitchFamily="2" charset="-122"/>
      </a:defRPr>
    </a:lvl2pPr>
    <a:lvl3pPr marL="914400" lvl="2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800" kern="1200">
        <a:solidFill>
          <a:schemeClr val="tx1"/>
        </a:solidFill>
        <a:latin typeface="Calibri" panose="020F0502020204030204" charset="0"/>
        <a:ea typeface="宋体" panose="02010600030101010101" pitchFamily="2" charset="-122"/>
      </a:defRPr>
    </a:lvl3pPr>
    <a:lvl4pPr marL="1371600" lvl="3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800" kern="1200">
        <a:solidFill>
          <a:schemeClr val="tx1"/>
        </a:solidFill>
        <a:latin typeface="Calibri" panose="020F0502020204030204" charset="0"/>
        <a:ea typeface="宋体" panose="02010600030101010101" pitchFamily="2" charset="-122"/>
      </a:defRPr>
    </a:lvl4pPr>
    <a:lvl5pPr marL="1828800" lvl="4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800" kern="1200">
        <a:solidFill>
          <a:schemeClr val="tx1"/>
        </a:solidFill>
        <a:latin typeface="Calibri" panose="020F0502020204030204" charset="0"/>
        <a:ea typeface="宋体" panose="02010600030101010101" pitchFamily="2" charset="-122"/>
      </a:defRPr>
    </a:lvl5pPr>
    <a:lvl6pPr marL="2286000" lvl="5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800" kern="1200">
        <a:solidFill>
          <a:schemeClr val="tx1"/>
        </a:solidFill>
        <a:latin typeface="Calibri" panose="020F0502020204030204" charset="0"/>
        <a:ea typeface="宋体" panose="02010600030101010101" pitchFamily="2" charset="-122"/>
      </a:defRPr>
    </a:lvl6pPr>
    <a:lvl7pPr marL="2743200" lvl="6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800" kern="1200">
        <a:solidFill>
          <a:schemeClr val="tx1"/>
        </a:solidFill>
        <a:latin typeface="Calibri" panose="020F0502020204030204" charset="0"/>
        <a:ea typeface="宋体" panose="02010600030101010101" pitchFamily="2" charset="-122"/>
      </a:defRPr>
    </a:lvl7pPr>
    <a:lvl8pPr marL="3200400" lvl="7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800" kern="1200">
        <a:solidFill>
          <a:schemeClr val="tx1"/>
        </a:solidFill>
        <a:latin typeface="Calibri" panose="020F0502020204030204" charset="0"/>
        <a:ea typeface="宋体" panose="02010600030101010101" pitchFamily="2" charset="-122"/>
      </a:defRPr>
    </a:lvl8pPr>
    <a:lvl9pPr marL="3657600" lvl="8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800" kern="1200">
        <a:solidFill>
          <a:schemeClr val="tx1"/>
        </a:solidFill>
        <a:latin typeface="Calibri" panose="020F0502020204030204" charset="0"/>
        <a:ea typeface="宋体" panose="02010600030101010101" pitchFamily="2" charset="-122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4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/>
    <p:restoredTop sz="94660"/>
  </p:normalViewPr>
  <p:slideViewPr>
    <p:cSldViewPr snapToGrid="0" showGuides="1">
      <p:cViewPr varScale="1">
        <p:scale>
          <a:sx n="103" d="100"/>
          <a:sy n="103" d="100"/>
        </p:scale>
        <p:origin x="-1240" y="-96"/>
      </p:cViewPr>
      <p:guideLst>
        <p:guide orient="horz" pos="2164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8" d="100"/>
          <a:sy n="58" d="100"/>
        </p:scale>
        <p:origin x="3468" y="72"/>
      </p:cViewPr>
      <p:guideLst/>
    </p:cSldViewPr>
  </p:notesViewPr>
  <p:gridSpacing cx="72006" cy="72006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heme" Target="theme/theme1.xml"/><Relationship Id="rId47" Type="http://schemas.openxmlformats.org/officeDocument/2006/relationships/tableStyles" Target="tableStyles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notesMaster" Target="notesMasters/notesMaster1.xml"/><Relationship Id="rId43" Type="http://schemas.openxmlformats.org/officeDocument/2006/relationships/printerSettings" Target="printerSettings/printerSettings1.bin"/><Relationship Id="rId44" Type="http://schemas.openxmlformats.org/officeDocument/2006/relationships/presProps" Target="presProps.xml"/><Relationship Id="rId4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FB687C-3C2B-4BC0-A204-30428D9AA5D8}" type="datetimeFigureOut">
              <a:rPr lang="en-US" smtClean="0"/>
              <a:t>11/29/16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49363" y="1279525"/>
            <a:ext cx="4606925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5D6D9D-F7EC-41AF-8570-0413D9A2B5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6149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1979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7959" cy="472199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65202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矩形 6"/>
          <p:cNvSpPr/>
          <p:nvPr userDrawn="1"/>
        </p:nvSpPr>
        <p:spPr>
          <a:xfrm>
            <a:off x="136072" y="6011333"/>
            <a:ext cx="1351643" cy="67733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979293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矩形 5"/>
          <p:cNvSpPr/>
          <p:nvPr userDrawn="1"/>
        </p:nvSpPr>
        <p:spPr>
          <a:xfrm>
            <a:off x="136072" y="6011333"/>
            <a:ext cx="1351643" cy="67733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382945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4" name="矩形 3"/>
          <p:cNvSpPr/>
          <p:nvPr userDrawn="1"/>
        </p:nvSpPr>
        <p:spPr>
          <a:xfrm>
            <a:off x="136072" y="6011333"/>
            <a:ext cx="1351643" cy="67733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6918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矩形 5"/>
          <p:cNvSpPr/>
          <p:nvPr userDrawn="1"/>
        </p:nvSpPr>
        <p:spPr>
          <a:xfrm>
            <a:off x="136072" y="6011333"/>
            <a:ext cx="1351643" cy="67733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205505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7" y="4589464"/>
            <a:ext cx="7823162" cy="1041903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矩形 5"/>
          <p:cNvSpPr/>
          <p:nvPr userDrawn="1"/>
        </p:nvSpPr>
        <p:spPr>
          <a:xfrm>
            <a:off x="136072" y="6011333"/>
            <a:ext cx="1351643" cy="67733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113223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20687" cy="385034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385034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矩形 6"/>
          <p:cNvSpPr/>
          <p:nvPr userDrawn="1"/>
        </p:nvSpPr>
        <p:spPr>
          <a:xfrm>
            <a:off x="136072" y="6011333"/>
            <a:ext cx="1351643" cy="67733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674578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6"/>
            <a:ext cx="3868340" cy="32155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6"/>
            <a:ext cx="3886200" cy="32155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矩形 8"/>
          <p:cNvSpPr/>
          <p:nvPr userDrawn="1"/>
        </p:nvSpPr>
        <p:spPr>
          <a:xfrm>
            <a:off x="136072" y="6011333"/>
            <a:ext cx="1351643" cy="67733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211988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矩形 4"/>
          <p:cNvSpPr/>
          <p:nvPr userDrawn="1"/>
        </p:nvSpPr>
        <p:spPr>
          <a:xfrm>
            <a:off x="136072" y="6011333"/>
            <a:ext cx="1351643" cy="67733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784014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矩形 3"/>
          <p:cNvSpPr/>
          <p:nvPr userDrawn="1"/>
        </p:nvSpPr>
        <p:spPr>
          <a:xfrm>
            <a:off x="136072" y="6011333"/>
            <a:ext cx="1351643" cy="67733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533340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7959" cy="472199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65202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矩形 6"/>
          <p:cNvSpPr/>
          <p:nvPr userDrawn="1"/>
        </p:nvSpPr>
        <p:spPr>
          <a:xfrm>
            <a:off x="136072" y="6011333"/>
            <a:ext cx="1351643" cy="67733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236032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4" Type="http://schemas.openxmlformats.org/officeDocument/2006/relationships/image" Target="../media/image2.jpeg"/><Relationship Id="rId15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jpeg"/><Relationship Id="rId5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2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4092" y="365125"/>
            <a:ext cx="1491258" cy="1325562"/>
          </a:xfrm>
          <a:prstGeom prst="rect">
            <a:avLst/>
          </a:prstGeom>
        </p:spPr>
      </p:pic>
      <p:sp>
        <p:nvSpPr>
          <p:cNvPr id="12" name="圆角矩形 11"/>
          <p:cNvSpPr/>
          <p:nvPr userDrawn="1"/>
        </p:nvSpPr>
        <p:spPr>
          <a:xfrm>
            <a:off x="7261886" y="492010"/>
            <a:ext cx="868296" cy="105308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CN" alt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pic>
        <p:nvPicPr>
          <p:cNvPr id="8" name="图片 6" descr="ppt5"/>
          <p:cNvPicPr>
            <a:picLocks noChangeAspect="1" noChangeArrowheads="1"/>
          </p:cNvPicPr>
          <p:nvPr userDrawn="1"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07"/>
          <a:stretch/>
        </p:blipFill>
        <p:spPr bwMode="auto">
          <a:xfrm>
            <a:off x="-7145" y="5776487"/>
            <a:ext cx="9151145" cy="11597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6"/>
            <a:ext cx="7886700" cy="37361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023" y="6055483"/>
            <a:ext cx="990716" cy="445307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136072" y="6011333"/>
            <a:ext cx="1351643" cy="67733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569686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64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6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9823" y="375286"/>
            <a:ext cx="1491258" cy="1325562"/>
          </a:xfrm>
          <a:prstGeom prst="rect">
            <a:avLst/>
          </a:prstGeom>
        </p:spPr>
      </p:pic>
      <p:sp>
        <p:nvSpPr>
          <p:cNvPr id="8" name="圆角矩形 7"/>
          <p:cNvSpPr/>
          <p:nvPr userDrawn="1"/>
        </p:nvSpPr>
        <p:spPr>
          <a:xfrm>
            <a:off x="7312178" y="492010"/>
            <a:ext cx="868296" cy="105308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CN" altLang="en-US"/>
          </a:p>
        </p:txBody>
      </p:sp>
      <p:sp>
        <p:nvSpPr>
          <p:cNvPr id="2050" name="标题占位符 1"/>
          <p:cNvSpPr>
            <a:spLocks noGrp="1"/>
          </p:cNvSpPr>
          <p:nvPr>
            <p:ph type="title"/>
          </p:nvPr>
        </p:nvSpPr>
        <p:spPr>
          <a:xfrm>
            <a:off x="764381" y="375286"/>
            <a:ext cx="7886700" cy="1325563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ctr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2051" name="文本占位符 2"/>
          <p:cNvSpPr>
            <a:spLocks noGrp="1"/>
          </p:cNvSpPr>
          <p:nvPr>
            <p:ph type="body"/>
          </p:nvPr>
        </p:nvSpPr>
        <p:spPr>
          <a:xfrm>
            <a:off x="764381" y="1995805"/>
            <a:ext cx="7886700" cy="3487738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t"/>
          <a:lstStyle/>
          <a:p>
            <a:pPr lvl="0" indent="-228600"/>
            <a:endParaRPr lang="zh-CN" altLang="en-US"/>
          </a:p>
        </p:txBody>
      </p:sp>
      <p:pic>
        <p:nvPicPr>
          <p:cNvPr id="5" name="图片 6" descr="ppt5"/>
          <p:cNvPicPr>
            <a:picLocks noChangeAspect="1" noChangeArrowheads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07"/>
          <a:stretch/>
        </p:blipFill>
        <p:spPr bwMode="auto">
          <a:xfrm>
            <a:off x="0" y="5698274"/>
            <a:ext cx="9151145" cy="11597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023" y="6055483"/>
            <a:ext cx="990716" cy="445307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136072" y="6011333"/>
            <a:ext cx="1351643" cy="67733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eg"/><Relationship Id="rId3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png"/><Relationship Id="rId3" Type="http://schemas.openxmlformats.org/officeDocument/2006/relationships/image" Target="../media/image7.jp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9.jp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20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 smtClean="0"/>
              <a:t>移动端开发，你需要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zh-CN" altLang="en-US" dirty="0" smtClean="0"/>
              <a:t>敏捷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 smtClean="0"/>
              <a:t>By</a:t>
            </a:r>
            <a:r>
              <a:rPr lang="zh-CN" altLang="en-US" dirty="0" smtClean="0"/>
              <a:t> </a:t>
            </a:r>
            <a:r>
              <a:rPr lang="en-US" altLang="zh-CN" dirty="0" smtClean="0"/>
              <a:t>i5ting</a:t>
            </a:r>
            <a:endParaRPr lang="en-US" dirty="0"/>
          </a:p>
        </p:txBody>
      </p:sp>
      <p:sp>
        <p:nvSpPr>
          <p:cNvPr id="4" name="矩形 3"/>
          <p:cNvSpPr/>
          <p:nvPr/>
        </p:nvSpPr>
        <p:spPr>
          <a:xfrm>
            <a:off x="136072" y="6011333"/>
            <a:ext cx="1351643" cy="67733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圆角矩形 4"/>
          <p:cNvSpPr/>
          <p:nvPr/>
        </p:nvSpPr>
        <p:spPr>
          <a:xfrm>
            <a:off x="7261886" y="492010"/>
            <a:ext cx="868296" cy="105308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14896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7221" y="1775326"/>
            <a:ext cx="7783269" cy="3850346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轻应用，微信公众平台</a:t>
            </a:r>
            <a:endParaRPr lang="en-US" altLang="zh-CN" dirty="0" smtClean="0"/>
          </a:p>
          <a:p>
            <a:r>
              <a:rPr lang="zh-CN" altLang="en-US" dirty="0" smtClean="0"/>
              <a:t>薪水</a:t>
            </a:r>
            <a:endParaRPr lang="en-US" altLang="zh-CN" dirty="0" smtClean="0"/>
          </a:p>
          <a:p>
            <a:r>
              <a:rPr lang="zh-CN" altLang="en-US" dirty="0" smtClean="0"/>
              <a:t>天天被算计</a:t>
            </a:r>
            <a:endParaRPr lang="zh-CN" altLang="en-US" dirty="0"/>
          </a:p>
          <a:p>
            <a:r>
              <a:rPr lang="zh-CN" altLang="en-US" dirty="0" smtClean="0"/>
              <a:t>培训行业</a:t>
            </a:r>
            <a:endParaRPr lang="en-US" dirty="0"/>
          </a:p>
        </p:txBody>
      </p:sp>
      <p:sp>
        <p:nvSpPr>
          <p:cNvPr id="5" name="矩形 4"/>
          <p:cNvSpPr/>
          <p:nvPr/>
        </p:nvSpPr>
        <p:spPr>
          <a:xfrm>
            <a:off x="136072" y="6011333"/>
            <a:ext cx="1351643" cy="67733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圆角矩形 5"/>
          <p:cNvSpPr/>
          <p:nvPr/>
        </p:nvSpPr>
        <p:spPr>
          <a:xfrm>
            <a:off x="7261886" y="492010"/>
            <a:ext cx="868296" cy="105308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34811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515423"/>
            <a:ext cx="78867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zh-CN" altLang="en-US" sz="6600" dirty="0" smtClean="0"/>
              <a:t>大前端</a:t>
            </a:r>
            <a:r>
              <a:rPr lang="zh-CN" altLang="en-US" sz="6600" dirty="0" smtClean="0"/>
              <a:t>都疯了，你们呢？</a:t>
            </a:r>
            <a:endParaRPr lang="en-US" altLang="zh-CN" sz="6600" dirty="0"/>
          </a:p>
        </p:txBody>
      </p:sp>
      <p:sp>
        <p:nvSpPr>
          <p:cNvPr id="3" name="矩形 2"/>
          <p:cNvSpPr/>
          <p:nvPr/>
        </p:nvSpPr>
        <p:spPr>
          <a:xfrm>
            <a:off x="136072" y="6011333"/>
            <a:ext cx="1351643" cy="67733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圆角矩形 3"/>
          <p:cNvSpPr/>
          <p:nvPr/>
        </p:nvSpPr>
        <p:spPr>
          <a:xfrm>
            <a:off x="7261886" y="492010"/>
            <a:ext cx="868296" cy="105308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01182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图片 4" descr="FmhhMrNOxGbtJijkiKLKXBUgkf-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4000" cy="5771849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36072" y="6011333"/>
            <a:ext cx="1351643" cy="67733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345929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内容占位符 6" descr="overview.png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73" r="9673"/>
          <a:stretch>
            <a:fillRect/>
          </a:stretch>
        </p:blipFill>
        <p:spPr>
          <a:xfrm>
            <a:off x="1018740" y="12329"/>
            <a:ext cx="7353114" cy="6658297"/>
          </a:xfrm>
        </p:spPr>
      </p:pic>
      <p:sp>
        <p:nvSpPr>
          <p:cNvPr id="6" name="矩形 5"/>
          <p:cNvSpPr/>
          <p:nvPr/>
        </p:nvSpPr>
        <p:spPr>
          <a:xfrm>
            <a:off x="136072" y="6208597"/>
            <a:ext cx="1351643" cy="67733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340718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现在的移动端呢？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7221" y="1775326"/>
            <a:ext cx="7783269" cy="3850346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换个语法？语言？</a:t>
            </a:r>
            <a:endParaRPr lang="en-US" altLang="zh-CN" dirty="0" smtClean="0"/>
          </a:p>
          <a:p>
            <a:r>
              <a:rPr lang="en-US" altLang="zh-CN" dirty="0" smtClean="0"/>
              <a:t>http</a:t>
            </a:r>
            <a:r>
              <a:rPr lang="zh-CN" altLang="en-US" dirty="0" smtClean="0"/>
              <a:t>/</a:t>
            </a:r>
            <a:r>
              <a:rPr lang="en-US" altLang="zh-CN" dirty="0" err="1" smtClean="0"/>
              <a:t>db</a:t>
            </a:r>
            <a:r>
              <a:rPr lang="en-US" altLang="zh-CN" dirty="0" smtClean="0"/>
              <a:t>/cache/</a:t>
            </a:r>
            <a:r>
              <a:rPr lang="en-US" altLang="zh-CN" dirty="0" err="1" smtClean="0"/>
              <a:t>ui</a:t>
            </a:r>
            <a:r>
              <a:rPr lang="en-US" altLang="zh-CN" dirty="0" smtClean="0"/>
              <a:t>?</a:t>
            </a:r>
          </a:p>
          <a:p>
            <a:r>
              <a:rPr lang="zh-CN" altLang="en-US" dirty="0" smtClean="0"/>
              <a:t>重复工作？</a:t>
            </a:r>
            <a:endParaRPr lang="en-US" altLang="zh-CN" dirty="0" smtClean="0"/>
          </a:p>
          <a:p>
            <a:r>
              <a:rPr lang="zh-CN" altLang="en-US" dirty="0" smtClean="0"/>
              <a:t>跟风？</a:t>
            </a:r>
            <a:endParaRPr lang="en-US" altLang="zh-CN" dirty="0" smtClean="0"/>
          </a:p>
        </p:txBody>
      </p:sp>
      <p:sp>
        <p:nvSpPr>
          <p:cNvPr id="5" name="矩形 4"/>
          <p:cNvSpPr/>
          <p:nvPr/>
        </p:nvSpPr>
        <p:spPr>
          <a:xfrm>
            <a:off x="136072" y="6011333"/>
            <a:ext cx="1351643" cy="67733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圆角矩形 5"/>
          <p:cNvSpPr/>
          <p:nvPr/>
        </p:nvSpPr>
        <p:spPr>
          <a:xfrm>
            <a:off x="7261886" y="492010"/>
            <a:ext cx="868296" cy="105308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93832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515423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zh-CN" altLang="en-US" sz="6600" dirty="0" smtClean="0"/>
              <a:t>等死</a:t>
            </a:r>
            <a:r>
              <a:rPr lang="zh-CN" altLang="en-US" sz="6600" dirty="0" smtClean="0"/>
              <a:t> </a:t>
            </a:r>
            <a:r>
              <a:rPr lang="en-US" altLang="zh-CN" sz="6600" dirty="0" smtClean="0"/>
              <a:t>or</a:t>
            </a:r>
            <a:r>
              <a:rPr lang="zh-CN" altLang="en-US" sz="6600" dirty="0" smtClean="0"/>
              <a:t> </a:t>
            </a:r>
            <a:r>
              <a:rPr lang="zh-CN" altLang="en-US" sz="6600" dirty="0" smtClean="0"/>
              <a:t>找死</a:t>
            </a:r>
            <a:r>
              <a:rPr lang="zh-CN" altLang="en-US" sz="6600" dirty="0" smtClean="0"/>
              <a:t>？</a:t>
            </a:r>
            <a:endParaRPr lang="en-US" altLang="zh-CN" sz="6600" dirty="0"/>
          </a:p>
        </p:txBody>
      </p:sp>
      <p:sp>
        <p:nvSpPr>
          <p:cNvPr id="3" name="矩形 2"/>
          <p:cNvSpPr/>
          <p:nvPr/>
        </p:nvSpPr>
        <p:spPr>
          <a:xfrm>
            <a:off x="136072" y="6011333"/>
            <a:ext cx="1351643" cy="67733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圆角矩形 3"/>
          <p:cNvSpPr/>
          <p:nvPr/>
        </p:nvSpPr>
        <p:spPr>
          <a:xfrm>
            <a:off x="7261886" y="492010"/>
            <a:ext cx="868296" cy="105308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764440" y="4537068"/>
            <a:ext cx="1344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继续之前的</a:t>
            </a:r>
            <a:endParaRPr kumimoji="1"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7274513" y="459871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主动应变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400740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95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360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别人在干嘛？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7221" y="1775326"/>
            <a:ext cx="7721621" cy="3850346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使用</a:t>
            </a:r>
            <a:r>
              <a:rPr lang="en-US" altLang="zh-CN" dirty="0" err="1" smtClean="0"/>
              <a:t>phonegap</a:t>
            </a:r>
            <a:r>
              <a:rPr lang="zh-CN" altLang="en-US" dirty="0" smtClean="0"/>
              <a:t> </a:t>
            </a:r>
            <a:r>
              <a:rPr lang="en-US" altLang="zh-CN" dirty="0" smtClean="0"/>
              <a:t>&amp;&amp;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cordova</a:t>
            </a:r>
            <a:endParaRPr lang="en-US" altLang="zh-CN" dirty="0" smtClean="0"/>
          </a:p>
          <a:p>
            <a:r>
              <a:rPr lang="zh-CN" altLang="en-US" dirty="0" smtClean="0"/>
              <a:t>使用</a:t>
            </a:r>
            <a:r>
              <a:rPr lang="en-US" altLang="zh-CN" dirty="0" smtClean="0"/>
              <a:t>ionic</a:t>
            </a:r>
            <a:r>
              <a:rPr lang="zh-CN" altLang="en-US" dirty="0" smtClean="0"/>
              <a:t> </a:t>
            </a:r>
            <a:r>
              <a:rPr lang="en-US" altLang="zh-CN" dirty="0" smtClean="0"/>
              <a:t>&amp;&amp;</a:t>
            </a:r>
            <a:r>
              <a:rPr lang="zh-CN" altLang="en-US" dirty="0" smtClean="0"/>
              <a:t> </a:t>
            </a:r>
            <a:r>
              <a:rPr lang="en-US" altLang="zh-CN" dirty="0" smtClean="0"/>
              <a:t>ionic</a:t>
            </a:r>
            <a:r>
              <a:rPr lang="zh-CN" altLang="en-US" dirty="0" smtClean="0"/>
              <a:t> </a:t>
            </a:r>
            <a:r>
              <a:rPr lang="en-US" altLang="zh-CN" dirty="0" smtClean="0"/>
              <a:t>2</a:t>
            </a:r>
            <a:r>
              <a:rPr lang="zh-CN" altLang="en-US" dirty="0" smtClean="0"/>
              <a:t>.</a:t>
            </a:r>
            <a:r>
              <a:rPr lang="en-US" altLang="zh-CN" dirty="0" smtClean="0"/>
              <a:t>x</a:t>
            </a:r>
            <a:endParaRPr lang="en-US" altLang="zh-CN" dirty="0" smtClean="0"/>
          </a:p>
          <a:p>
            <a:r>
              <a:rPr lang="zh-CN" altLang="en-US" dirty="0" smtClean="0"/>
              <a:t>使用</a:t>
            </a:r>
            <a:r>
              <a:rPr lang="en-US" altLang="zh-CN" dirty="0" smtClean="0"/>
              <a:t>react-native</a:t>
            </a:r>
          </a:p>
          <a:p>
            <a:r>
              <a:rPr lang="zh-CN" altLang="en-US" dirty="0" smtClean="0"/>
              <a:t>听说阿里有一个</a:t>
            </a:r>
            <a:r>
              <a:rPr lang="en-US" altLang="zh-CN" dirty="0" err="1" smtClean="0"/>
              <a:t>Kpi</a:t>
            </a:r>
            <a:r>
              <a:rPr lang="zh-CN" altLang="en-US" dirty="0" smtClean="0"/>
              <a:t>项目叫</a:t>
            </a:r>
            <a:r>
              <a:rPr lang="en-US" altLang="zh-CN" dirty="0" err="1" smtClean="0"/>
              <a:t>weex</a:t>
            </a:r>
            <a:endParaRPr lang="en-US" altLang="zh-CN" dirty="0" smtClean="0"/>
          </a:p>
          <a:p>
            <a:r>
              <a:rPr lang="en-US" altLang="zh-CN" dirty="0" smtClean="0"/>
              <a:t>H5</a:t>
            </a:r>
            <a:r>
              <a:rPr lang="zh-CN" altLang="en-US" dirty="0" smtClean="0"/>
              <a:t>虚拟化</a:t>
            </a:r>
            <a:endParaRPr lang="en-US" altLang="zh-CN" dirty="0" smtClean="0"/>
          </a:p>
          <a:p>
            <a:r>
              <a:rPr lang="zh-CN" altLang="en-US" dirty="0" smtClean="0"/>
              <a:t>提高效率</a:t>
            </a:r>
            <a:endParaRPr lang="en-US" dirty="0"/>
          </a:p>
        </p:txBody>
      </p:sp>
      <p:sp>
        <p:nvSpPr>
          <p:cNvPr id="5" name="矩形 4"/>
          <p:cNvSpPr/>
          <p:nvPr/>
        </p:nvSpPr>
        <p:spPr>
          <a:xfrm>
            <a:off x="136072" y="6011333"/>
            <a:ext cx="1351643" cy="67733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圆角矩形 5"/>
          <p:cNvSpPr/>
          <p:nvPr/>
        </p:nvSpPr>
        <p:spPr>
          <a:xfrm>
            <a:off x="7261886" y="492010"/>
            <a:ext cx="868296" cy="105308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28703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总结一下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7221" y="1775326"/>
            <a:ext cx="7721621" cy="3850346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altLang="zh-CN" dirty="0" smtClean="0"/>
              <a:t>Hybrid</a:t>
            </a:r>
            <a:r>
              <a:rPr lang="zh-CN" altLang="en-US" dirty="0" smtClean="0"/>
              <a:t> 混搭</a:t>
            </a:r>
            <a:endParaRPr lang="en-US" altLang="zh-CN" dirty="0" smtClean="0"/>
          </a:p>
          <a:p>
            <a:pPr marL="514350" indent="-514350">
              <a:buFont typeface="+mj-lt"/>
              <a:buAutoNum type="arabicPeriod"/>
            </a:pPr>
            <a:r>
              <a:rPr lang="en-US" altLang="zh-CN" dirty="0"/>
              <a:t>Component-Based </a:t>
            </a:r>
            <a:r>
              <a:rPr lang="en-US" altLang="zh-CN" dirty="0" smtClean="0"/>
              <a:t>Development</a:t>
            </a:r>
            <a:r>
              <a:rPr lang="zh-CN" altLang="en-US" dirty="0" smtClean="0"/>
              <a:t> 组件化</a:t>
            </a:r>
            <a:endParaRPr lang="en-US" altLang="zh-CN" dirty="0" smtClean="0"/>
          </a:p>
          <a:p>
            <a:pPr marL="514350" indent="-514350">
              <a:buFont typeface="+mj-lt"/>
              <a:buAutoNum type="arabicPeriod"/>
            </a:pPr>
            <a:r>
              <a:rPr lang="en-US" altLang="zh-CN" dirty="0" smtClean="0"/>
              <a:t>DRY</a:t>
            </a:r>
            <a:endParaRPr lang="en-US" dirty="0"/>
          </a:p>
        </p:txBody>
      </p:sp>
      <p:sp>
        <p:nvSpPr>
          <p:cNvPr id="5" name="矩形 4"/>
          <p:cNvSpPr/>
          <p:nvPr/>
        </p:nvSpPr>
        <p:spPr>
          <a:xfrm>
            <a:off x="136072" y="6011333"/>
            <a:ext cx="1351643" cy="67733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圆角矩形 5"/>
          <p:cNvSpPr/>
          <p:nvPr/>
        </p:nvSpPr>
        <p:spPr>
          <a:xfrm>
            <a:off x="7261886" y="492010"/>
            <a:ext cx="868296" cy="105308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94259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515423"/>
            <a:ext cx="7886700" cy="1325563"/>
          </a:xfrm>
        </p:spPr>
        <p:txBody>
          <a:bodyPr>
            <a:normAutofit/>
          </a:bodyPr>
          <a:lstStyle/>
          <a:p>
            <a:pPr marL="514350" indent="-514350" algn="ctr"/>
            <a:r>
              <a:rPr lang="en-US" altLang="zh-CN" sz="6600" dirty="0"/>
              <a:t>Hybrid</a:t>
            </a:r>
            <a:r>
              <a:rPr lang="zh-CN" altLang="en-US" sz="6600" dirty="0"/>
              <a:t> 混搭</a:t>
            </a:r>
            <a:endParaRPr lang="en-US" altLang="zh-CN" sz="6600" dirty="0"/>
          </a:p>
        </p:txBody>
      </p:sp>
      <p:sp>
        <p:nvSpPr>
          <p:cNvPr id="3" name="矩形 2"/>
          <p:cNvSpPr/>
          <p:nvPr/>
        </p:nvSpPr>
        <p:spPr>
          <a:xfrm>
            <a:off x="136072" y="6011333"/>
            <a:ext cx="1351643" cy="67733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圆角矩形 3"/>
          <p:cNvSpPr/>
          <p:nvPr/>
        </p:nvSpPr>
        <p:spPr>
          <a:xfrm>
            <a:off x="7261886" y="492010"/>
            <a:ext cx="868296" cy="105308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93233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WechatIMG6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7490" y="86303"/>
            <a:ext cx="5552204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</a:t>
            </a:r>
            <a:r>
              <a:rPr lang="en-US" altLang="zh-CN" dirty="0" smtClean="0"/>
              <a:t>5ting</a:t>
            </a:r>
            <a:r>
              <a:rPr lang="zh-CN" altLang="en-US" dirty="0" smtClean="0"/>
              <a:t>：一个开源爱好者</a:t>
            </a:r>
            <a:endParaRPr 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066" y="2153743"/>
            <a:ext cx="2936492" cy="2398347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536419" y="6299992"/>
            <a:ext cx="49881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600" dirty="0"/>
              <a:t>https://</a:t>
            </a:r>
            <a:r>
              <a:rPr kumimoji="1" lang="en-US" altLang="zh-CN" sz="3600" dirty="0" err="1"/>
              <a:t>github.com</a:t>
            </a:r>
            <a:r>
              <a:rPr kumimoji="1" lang="en-US" altLang="zh-CN" sz="3600" dirty="0"/>
              <a:t>/i5ting</a:t>
            </a:r>
            <a:endParaRPr kumimoji="1" lang="zh-CN" altLang="en-US" sz="3600" dirty="0"/>
          </a:p>
        </p:txBody>
      </p:sp>
      <p:sp>
        <p:nvSpPr>
          <p:cNvPr id="7" name="矩形 6"/>
          <p:cNvSpPr/>
          <p:nvPr/>
        </p:nvSpPr>
        <p:spPr>
          <a:xfrm>
            <a:off x="136072" y="6011333"/>
            <a:ext cx="1351643" cy="67733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750217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cordovaapparchitectur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419" y="4291"/>
            <a:ext cx="7286837" cy="5765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3748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5180" y="345521"/>
            <a:ext cx="8383157" cy="1325563"/>
          </a:xfrm>
        </p:spPr>
        <p:txBody>
          <a:bodyPr>
            <a:normAutofit/>
          </a:bodyPr>
          <a:lstStyle/>
          <a:p>
            <a:pPr marL="514350" indent="-514350" algn="ctr"/>
            <a:r>
              <a:rPr lang="zh-CN" altLang="en-US" sz="4800" dirty="0" smtClean="0"/>
              <a:t>浏览器是个好东西</a:t>
            </a:r>
            <a:endParaRPr lang="en-US" altLang="zh-CN" sz="4800" dirty="0"/>
          </a:p>
        </p:txBody>
      </p:sp>
      <p:sp>
        <p:nvSpPr>
          <p:cNvPr id="3" name="矩形 2"/>
          <p:cNvSpPr/>
          <p:nvPr/>
        </p:nvSpPr>
        <p:spPr>
          <a:xfrm>
            <a:off x="136072" y="6011333"/>
            <a:ext cx="1351643" cy="67733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圆角矩形 3"/>
          <p:cNvSpPr/>
          <p:nvPr/>
        </p:nvSpPr>
        <p:spPr>
          <a:xfrm>
            <a:off x="7261886" y="492010"/>
            <a:ext cx="868296" cy="105308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986375" y="2132915"/>
            <a:ext cx="2145364" cy="152879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6000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b/s</a:t>
            </a:r>
            <a:endParaRPr kumimoji="1" lang="zh-CN" altLang="en-US" sz="60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7" name="椭圆 6"/>
          <p:cNvSpPr/>
          <p:nvPr/>
        </p:nvSpPr>
        <p:spPr>
          <a:xfrm>
            <a:off x="3555393" y="1779826"/>
            <a:ext cx="4471230" cy="103118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6000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</a:t>
            </a:r>
            <a:r>
              <a:rPr kumimoji="1" lang="en-US" altLang="zh-CN" sz="6000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ordova</a:t>
            </a:r>
            <a:endParaRPr kumimoji="1" lang="zh-CN" altLang="en-US" sz="60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8" name="椭圆 7"/>
          <p:cNvSpPr/>
          <p:nvPr/>
        </p:nvSpPr>
        <p:spPr>
          <a:xfrm>
            <a:off x="1336049" y="4023702"/>
            <a:ext cx="3016329" cy="152879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6000" dirty="0" err="1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Nw</a:t>
            </a:r>
            <a:r>
              <a:rPr kumimoji="1" lang="zh-CN" altLang="en-US" sz="60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.</a:t>
            </a:r>
            <a:r>
              <a:rPr kumimoji="1" lang="en-US" altLang="zh-CN" sz="6000" dirty="0" err="1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js</a:t>
            </a:r>
            <a:endParaRPr kumimoji="1" lang="zh-CN" altLang="en-US" sz="60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9" name="椭圆 8"/>
          <p:cNvSpPr/>
          <p:nvPr/>
        </p:nvSpPr>
        <p:spPr>
          <a:xfrm>
            <a:off x="5018180" y="3444240"/>
            <a:ext cx="3686575" cy="152879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6000" dirty="0" err="1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Node.js</a:t>
            </a:r>
            <a:endParaRPr kumimoji="1" lang="zh-CN" altLang="en-US" sz="60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226496" y="5387768"/>
            <a:ext cx="2729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想想它们的本质是什么？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360589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515423"/>
            <a:ext cx="7886700" cy="1325563"/>
          </a:xfrm>
        </p:spPr>
        <p:txBody>
          <a:bodyPr>
            <a:normAutofit/>
          </a:bodyPr>
          <a:lstStyle/>
          <a:p>
            <a:pPr marL="514350" indent="-514350" algn="ctr"/>
            <a:r>
              <a:rPr lang="en-US" altLang="zh-CN" sz="6600" dirty="0" smtClean="0"/>
              <a:t>CBD</a:t>
            </a:r>
            <a:r>
              <a:rPr lang="zh-CN" altLang="en-US" sz="6600" dirty="0" smtClean="0"/>
              <a:t>组</a:t>
            </a:r>
            <a:r>
              <a:rPr lang="zh-CN" altLang="en-US" sz="6600" dirty="0"/>
              <a:t>件化</a:t>
            </a:r>
            <a:endParaRPr lang="en-US" altLang="zh-CN" sz="6600" dirty="0"/>
          </a:p>
        </p:txBody>
      </p:sp>
      <p:sp>
        <p:nvSpPr>
          <p:cNvPr id="3" name="矩形 2"/>
          <p:cNvSpPr/>
          <p:nvPr/>
        </p:nvSpPr>
        <p:spPr>
          <a:xfrm>
            <a:off x="136072" y="6011333"/>
            <a:ext cx="1351643" cy="67733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圆角矩形 3"/>
          <p:cNvSpPr/>
          <p:nvPr/>
        </p:nvSpPr>
        <p:spPr>
          <a:xfrm>
            <a:off x="7261886" y="492010"/>
            <a:ext cx="868296" cy="105308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00953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Write</a:t>
            </a:r>
            <a:r>
              <a:rPr lang="zh-CN" altLang="en-US" dirty="0" smtClean="0"/>
              <a:t> </a:t>
            </a:r>
            <a:r>
              <a:rPr lang="en-US" altLang="zh-CN" dirty="0" smtClean="0"/>
              <a:t>once</a:t>
            </a:r>
            <a:br>
              <a:rPr lang="en-US" altLang="zh-CN" dirty="0" smtClean="0"/>
            </a:br>
            <a:r>
              <a:rPr lang="en-US" altLang="zh-CN" dirty="0" smtClean="0"/>
              <a:t>Run</a:t>
            </a:r>
            <a:r>
              <a:rPr lang="zh-CN" altLang="en-US" dirty="0" smtClean="0"/>
              <a:t> </a:t>
            </a:r>
            <a:r>
              <a:rPr lang="en-US" altLang="zh-CN" dirty="0" smtClean="0"/>
              <a:t>anywhere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核心：复用，想想</a:t>
            </a:r>
            <a:r>
              <a:rPr lang="en-US" altLang="zh-CN" dirty="0" smtClean="0"/>
              <a:t>java</a:t>
            </a:r>
            <a:endParaRPr lang="en-US" dirty="0"/>
          </a:p>
        </p:txBody>
      </p:sp>
      <p:sp>
        <p:nvSpPr>
          <p:cNvPr id="4" name="矩形 3"/>
          <p:cNvSpPr/>
          <p:nvPr/>
        </p:nvSpPr>
        <p:spPr>
          <a:xfrm>
            <a:off x="136072" y="6011333"/>
            <a:ext cx="1351643" cy="67733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圆角矩形 4"/>
          <p:cNvSpPr/>
          <p:nvPr/>
        </p:nvSpPr>
        <p:spPr>
          <a:xfrm>
            <a:off x="7261886" y="492010"/>
            <a:ext cx="868296" cy="105308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08134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36072" y="6011333"/>
            <a:ext cx="1351643" cy="67733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圆角矩形 4"/>
          <p:cNvSpPr/>
          <p:nvPr/>
        </p:nvSpPr>
        <p:spPr>
          <a:xfrm>
            <a:off x="7261886" y="492010"/>
            <a:ext cx="868296" cy="105308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CN" altLang="en-US"/>
          </a:p>
        </p:txBody>
      </p:sp>
      <p:pic>
        <p:nvPicPr>
          <p:cNvPr id="8" name="图片 7" descr="Screen Shot 2016-11-29 at 7.01.0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781" y="1157413"/>
            <a:ext cx="7899400" cy="347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6537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36072" y="6011333"/>
            <a:ext cx="1351643" cy="67733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圆角矩形 4"/>
          <p:cNvSpPr/>
          <p:nvPr/>
        </p:nvSpPr>
        <p:spPr>
          <a:xfrm>
            <a:off x="7261886" y="492010"/>
            <a:ext cx="868296" cy="105308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CN" altLang="en-US"/>
          </a:p>
        </p:txBody>
      </p:sp>
      <p:pic>
        <p:nvPicPr>
          <p:cNvPr id="8" name="图片 7" descr="Screen Shot 2016-11-29 at 7.01.0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781" y="1157413"/>
            <a:ext cx="7899400" cy="347980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3674245" y="1689071"/>
            <a:ext cx="2108376" cy="75206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dirty="0" smtClean="0">
                <a:solidFill>
                  <a:srgbClr val="FFFFFF"/>
                </a:solidFill>
              </a:rPr>
              <a:t>React</a:t>
            </a:r>
            <a:endParaRPr kumimoji="1" lang="zh-CN" altLang="en-US" sz="4400" dirty="0">
              <a:solidFill>
                <a:srgbClr val="FFFFFF"/>
              </a:solidFill>
            </a:endParaRPr>
          </a:p>
        </p:txBody>
      </p:sp>
      <p:sp>
        <p:nvSpPr>
          <p:cNvPr id="3" name="椭圆 2"/>
          <p:cNvSpPr/>
          <p:nvPr/>
        </p:nvSpPr>
        <p:spPr>
          <a:xfrm>
            <a:off x="1331606" y="2897311"/>
            <a:ext cx="1911100" cy="147947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>
                <a:solidFill>
                  <a:srgbClr val="FFFFFF"/>
                </a:solidFill>
              </a:rPr>
              <a:t>Web</a:t>
            </a:r>
            <a:r>
              <a:rPr kumimoji="1" lang="zh-CN" altLang="en-US" dirty="0" smtClean="0">
                <a:solidFill>
                  <a:srgbClr val="FFFFFF"/>
                </a:solidFill>
              </a:rPr>
              <a:t> </a:t>
            </a:r>
            <a:endParaRPr kumimoji="1" lang="en-US" altLang="zh-CN" dirty="0" smtClean="0">
              <a:solidFill>
                <a:srgbClr val="FFFFFF"/>
              </a:solidFill>
            </a:endParaRPr>
          </a:p>
          <a:p>
            <a:pPr algn="ctr"/>
            <a:r>
              <a:rPr kumimoji="1" lang="en-US" altLang="zh-CN" dirty="0" err="1" smtClean="0">
                <a:solidFill>
                  <a:srgbClr val="FFFFFF"/>
                </a:solidFill>
              </a:rPr>
              <a:t>react.js</a:t>
            </a:r>
            <a:endParaRPr kumimoji="1" lang="zh-CN" altLang="en-US" dirty="0">
              <a:solidFill>
                <a:srgbClr val="FFFFFF"/>
              </a:solidFill>
            </a:endParaRPr>
          </a:p>
        </p:txBody>
      </p:sp>
      <p:sp>
        <p:nvSpPr>
          <p:cNvPr id="9" name="椭圆 8"/>
          <p:cNvSpPr/>
          <p:nvPr/>
        </p:nvSpPr>
        <p:spPr>
          <a:xfrm>
            <a:off x="3715676" y="2912769"/>
            <a:ext cx="1931314" cy="145301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err="1" smtClean="0">
                <a:solidFill>
                  <a:srgbClr val="FFFFFF"/>
                </a:solidFill>
              </a:rPr>
              <a:t>iOS</a:t>
            </a:r>
            <a:endParaRPr kumimoji="1" lang="en-US" altLang="zh-CN" dirty="0" smtClean="0">
              <a:solidFill>
                <a:srgbClr val="FFFFFF"/>
              </a:solidFill>
            </a:endParaRPr>
          </a:p>
          <a:p>
            <a:pPr algn="ctr"/>
            <a:r>
              <a:rPr kumimoji="1" lang="en-US" altLang="zh-CN" dirty="0" err="1" smtClean="0">
                <a:solidFill>
                  <a:srgbClr val="FFFFFF"/>
                </a:solidFill>
              </a:rPr>
              <a:t>Rn-iOS</a:t>
            </a:r>
            <a:endParaRPr kumimoji="1" lang="zh-CN" altLang="en-US" dirty="0">
              <a:solidFill>
                <a:srgbClr val="FFFFFF"/>
              </a:solidFill>
            </a:endParaRPr>
          </a:p>
        </p:txBody>
      </p:sp>
      <p:sp>
        <p:nvSpPr>
          <p:cNvPr id="10" name="椭圆 9"/>
          <p:cNvSpPr/>
          <p:nvPr/>
        </p:nvSpPr>
        <p:spPr>
          <a:xfrm>
            <a:off x="6223046" y="2973235"/>
            <a:ext cx="1803572" cy="134544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>
                <a:solidFill>
                  <a:srgbClr val="FFFFFF"/>
                </a:solidFill>
              </a:rPr>
              <a:t>Android</a:t>
            </a:r>
          </a:p>
          <a:p>
            <a:pPr algn="ctr"/>
            <a:r>
              <a:rPr kumimoji="1" lang="en-US" altLang="zh-CN" dirty="0" err="1" smtClean="0">
                <a:solidFill>
                  <a:srgbClr val="FFFFFF"/>
                </a:solidFill>
              </a:rPr>
              <a:t>Rn</a:t>
            </a:r>
            <a:r>
              <a:rPr kumimoji="1" lang="en-US" altLang="zh-CN" dirty="0" smtClean="0">
                <a:solidFill>
                  <a:srgbClr val="FFFFFF"/>
                </a:solidFill>
              </a:rPr>
              <a:t>-</a:t>
            </a:r>
            <a:r>
              <a:rPr kumimoji="1" lang="en-US" altLang="zh-CN" dirty="0" smtClean="0">
                <a:solidFill>
                  <a:srgbClr val="FFFFFF"/>
                </a:solidFill>
              </a:rPr>
              <a:t>Android</a:t>
            </a:r>
            <a:endParaRPr kumimoji="1" lang="zh-CN" alt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15631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组件化演变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7221" y="1775326"/>
            <a:ext cx="7721621" cy="3850346"/>
          </a:xfrm>
        </p:spPr>
        <p:txBody>
          <a:bodyPr>
            <a:normAutofit/>
          </a:bodyPr>
          <a:lstStyle/>
          <a:p>
            <a:r>
              <a:rPr lang="zh-CN" altLang="en-US" strike="sngStrike" dirty="0" smtClean="0"/>
              <a:t>前端</a:t>
            </a:r>
            <a:r>
              <a:rPr lang="en-US" altLang="zh-CN" strike="sngStrike" dirty="0" err="1" smtClean="0"/>
              <a:t>mvc</a:t>
            </a:r>
            <a:r>
              <a:rPr lang="zh-CN" altLang="en-US" strike="sngStrike" dirty="0" smtClean="0"/>
              <a:t>（</a:t>
            </a:r>
            <a:r>
              <a:rPr lang="en-US" altLang="zh-CN" strike="sngStrike" dirty="0" smtClean="0"/>
              <a:t>backbone</a:t>
            </a:r>
            <a:r>
              <a:rPr lang="zh-CN" altLang="en-US" strike="sngStrike" dirty="0" smtClean="0"/>
              <a:t>）</a:t>
            </a:r>
            <a:endParaRPr lang="en-US" altLang="zh-CN" strike="sngStrike" dirty="0" smtClean="0"/>
          </a:p>
          <a:p>
            <a:r>
              <a:rPr lang="zh-CN" altLang="en-US" strike="sngStrike" dirty="0" smtClean="0"/>
              <a:t>前端</a:t>
            </a:r>
            <a:r>
              <a:rPr lang="en-US" altLang="zh-CN" strike="sngStrike" dirty="0" err="1" smtClean="0"/>
              <a:t>mvvm</a:t>
            </a:r>
            <a:r>
              <a:rPr lang="zh-CN" altLang="en-US" strike="sngStrike" dirty="0" smtClean="0"/>
              <a:t> （</a:t>
            </a:r>
            <a:r>
              <a:rPr lang="en-US" altLang="zh-CN" strike="sngStrike" dirty="0" smtClean="0"/>
              <a:t>angular</a:t>
            </a:r>
            <a:r>
              <a:rPr lang="zh-CN" altLang="en-US" strike="sngStrike" dirty="0" smtClean="0"/>
              <a:t>）</a:t>
            </a:r>
            <a:endParaRPr lang="en-US" altLang="zh-CN" strike="sngStrike" dirty="0" smtClean="0"/>
          </a:p>
          <a:p>
            <a:r>
              <a:rPr lang="en-US" altLang="zh-CN" dirty="0" smtClean="0"/>
              <a:t>1</a:t>
            </a:r>
            <a:r>
              <a:rPr lang="zh-CN" altLang="en-US" dirty="0" smtClean="0"/>
              <a:t>）前端组件化 （</a:t>
            </a:r>
            <a:r>
              <a:rPr lang="en-US" altLang="zh-CN" dirty="0" smtClean="0"/>
              <a:t>react</a:t>
            </a:r>
            <a:r>
              <a:rPr lang="zh-CN" altLang="en-US" dirty="0" smtClean="0"/>
              <a:t>，</a:t>
            </a:r>
            <a:r>
              <a:rPr lang="en-US" altLang="zh-CN" dirty="0" err="1" smtClean="0"/>
              <a:t>vue</a:t>
            </a:r>
            <a:r>
              <a:rPr lang="zh-CN" altLang="en-US" dirty="0" smtClean="0"/>
              <a:t>，</a:t>
            </a:r>
            <a:r>
              <a:rPr lang="en-US" altLang="zh-CN" dirty="0" smtClean="0"/>
              <a:t>ng2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r>
              <a:rPr lang="en-US" altLang="zh-CN" dirty="0" smtClean="0"/>
              <a:t>2</a:t>
            </a:r>
            <a:r>
              <a:rPr lang="zh-CN" altLang="en-US" dirty="0" smtClean="0"/>
              <a:t>）</a:t>
            </a:r>
            <a:r>
              <a:rPr lang="en-US" altLang="zh-CN" dirty="0" smtClean="0"/>
              <a:t>React-native</a:t>
            </a:r>
          </a:p>
          <a:p>
            <a:r>
              <a:rPr lang="en-US" altLang="zh-CN" dirty="0" smtClean="0"/>
              <a:t>3</a:t>
            </a:r>
            <a:r>
              <a:rPr lang="zh-CN" altLang="en-US" dirty="0" smtClean="0"/>
              <a:t>）</a:t>
            </a:r>
            <a:r>
              <a:rPr lang="en-US" altLang="zh-CN" dirty="0" err="1" smtClean="0"/>
              <a:t>weex</a:t>
            </a:r>
            <a:endParaRPr lang="en-US" altLang="zh-CN" dirty="0" smtClean="0"/>
          </a:p>
        </p:txBody>
      </p:sp>
      <p:sp>
        <p:nvSpPr>
          <p:cNvPr id="5" name="矩形 4"/>
          <p:cNvSpPr/>
          <p:nvPr/>
        </p:nvSpPr>
        <p:spPr>
          <a:xfrm>
            <a:off x="136072" y="6011333"/>
            <a:ext cx="1351643" cy="67733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圆角矩形 5"/>
          <p:cNvSpPr/>
          <p:nvPr/>
        </p:nvSpPr>
        <p:spPr>
          <a:xfrm>
            <a:off x="7261886" y="492010"/>
            <a:ext cx="868296" cy="105308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3328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debu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863" y="-339526"/>
            <a:ext cx="10190850" cy="7351879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7180132" y="1760478"/>
            <a:ext cx="1107996" cy="3366734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kumimoji="1" lang="zh-CN" altLang="en-US" sz="6000" b="1" i="1" dirty="0" smtClean="0">
                <a:solidFill>
                  <a:schemeClr val="accent6"/>
                </a:solidFill>
              </a:rPr>
              <a:t>眼熟么？</a:t>
            </a:r>
            <a:endParaRPr kumimoji="1" lang="zh-CN" altLang="en-US" sz="6000" b="1" i="1" dirty="0">
              <a:solidFill>
                <a:schemeClr val="accent6"/>
              </a:solidFill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7261886" y="492010"/>
            <a:ext cx="868296" cy="105308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59327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36072" y="6011333"/>
            <a:ext cx="1351643" cy="67733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圆角矩形 3"/>
          <p:cNvSpPr/>
          <p:nvPr/>
        </p:nvSpPr>
        <p:spPr>
          <a:xfrm>
            <a:off x="7261886" y="492010"/>
            <a:ext cx="868296" cy="105308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1072682" y="764397"/>
            <a:ext cx="6879962" cy="4549397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accent6"/>
              </a:solidFill>
            </a:endParaRPr>
          </a:p>
        </p:txBody>
      </p:sp>
      <p:sp>
        <p:nvSpPr>
          <p:cNvPr id="7" name="椭圆 6"/>
          <p:cNvSpPr/>
          <p:nvPr/>
        </p:nvSpPr>
        <p:spPr>
          <a:xfrm>
            <a:off x="1911096" y="1109609"/>
            <a:ext cx="4660619" cy="3674039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accent6"/>
              </a:solidFill>
            </a:endParaRPr>
          </a:p>
        </p:txBody>
      </p:sp>
      <p:sp>
        <p:nvSpPr>
          <p:cNvPr id="8" name="椭圆 7"/>
          <p:cNvSpPr/>
          <p:nvPr/>
        </p:nvSpPr>
        <p:spPr>
          <a:xfrm>
            <a:off x="2539901" y="2058941"/>
            <a:ext cx="2897475" cy="2219218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accent6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299179" y="3193208"/>
            <a:ext cx="443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>
                <a:solidFill>
                  <a:srgbClr val="FFFFFF"/>
                </a:solidFill>
              </a:rPr>
              <a:t>OS</a:t>
            </a:r>
            <a:endParaRPr kumimoji="1" lang="zh-CN" altLang="en-US" dirty="0">
              <a:solidFill>
                <a:srgbClr val="FFFFFF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515775" y="365383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>
                <a:solidFill>
                  <a:srgbClr val="FFFFFF"/>
                </a:solidFill>
              </a:rPr>
              <a:t>应用</a:t>
            </a:r>
            <a:endParaRPr kumimoji="1" lang="zh-CN" altLang="en-US" dirty="0">
              <a:solidFill>
                <a:srgbClr val="FFFFFF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633739" y="3818561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>
                <a:solidFill>
                  <a:srgbClr val="FFFFFF"/>
                </a:solidFill>
              </a:rPr>
              <a:t>小程序</a:t>
            </a:r>
            <a:endParaRPr kumimoji="1" lang="zh-CN" altLang="en-US" dirty="0">
              <a:solidFill>
                <a:srgbClr val="FFFFFF"/>
              </a:solidFill>
            </a:endParaRPr>
          </a:p>
        </p:txBody>
      </p:sp>
      <p:pic>
        <p:nvPicPr>
          <p:cNvPr id="13" name="图片 12" descr="Screen Shot 2016-11-29 at 7.25.3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3288" y="2635407"/>
            <a:ext cx="1949083" cy="1075619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1812486" y="5400097"/>
            <a:ext cx="64549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dirty="0" smtClean="0"/>
              <a:t>你在组件化写应用的时候，人家已经是组件化</a:t>
            </a:r>
            <a:r>
              <a:rPr kumimoji="1" lang="en-US" altLang="zh-CN" sz="2000" dirty="0" smtClean="0"/>
              <a:t>Runtime</a:t>
            </a:r>
            <a:r>
              <a:rPr kumimoji="1" lang="zh-CN" altLang="en-US" sz="2000" dirty="0" smtClean="0"/>
              <a:t>了</a:t>
            </a:r>
            <a:endParaRPr kumimoji="1"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9458474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4" grpId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总结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7221" y="1775326"/>
            <a:ext cx="7721621" cy="3850346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Hybrid</a:t>
            </a:r>
            <a:r>
              <a:rPr lang="zh-CN" altLang="en-US" dirty="0" smtClean="0"/>
              <a:t>或组件化，至少学一样</a:t>
            </a:r>
            <a:endParaRPr lang="en-US" altLang="zh-TW" dirty="0"/>
          </a:p>
          <a:p>
            <a:r>
              <a:rPr lang="en-US" altLang="zh-CN" dirty="0" smtClean="0"/>
              <a:t>Hybrid</a:t>
            </a:r>
            <a:r>
              <a:rPr lang="zh-CN" altLang="en-US" dirty="0" smtClean="0"/>
              <a:t>躲不开</a:t>
            </a:r>
            <a:r>
              <a:rPr lang="en-US" altLang="zh-CN" dirty="0" err="1" smtClean="0"/>
              <a:t>js</a:t>
            </a:r>
            <a:endParaRPr lang="en-US" altLang="zh-CN" dirty="0" smtClean="0"/>
          </a:p>
          <a:p>
            <a:r>
              <a:rPr lang="zh-CN" altLang="en-US" dirty="0" smtClean="0"/>
              <a:t>组件化也都不开</a:t>
            </a:r>
            <a:r>
              <a:rPr lang="en-US" altLang="zh-CN" dirty="0" err="1" smtClean="0"/>
              <a:t>js</a:t>
            </a:r>
            <a:endParaRPr lang="en-US" altLang="zh-CN" dirty="0" smtClean="0"/>
          </a:p>
        </p:txBody>
      </p:sp>
      <p:sp>
        <p:nvSpPr>
          <p:cNvPr id="5" name="矩形 4"/>
          <p:cNvSpPr/>
          <p:nvPr/>
        </p:nvSpPr>
        <p:spPr>
          <a:xfrm>
            <a:off x="136072" y="6011333"/>
            <a:ext cx="1351643" cy="67733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圆角矩形 5"/>
          <p:cNvSpPr/>
          <p:nvPr/>
        </p:nvSpPr>
        <p:spPr>
          <a:xfrm>
            <a:off x="7261886" y="492010"/>
            <a:ext cx="868296" cy="105308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48812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Screen Shot 2016-11-23 at 3.27.4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4558" y="2033711"/>
            <a:ext cx="4686300" cy="1727200"/>
          </a:xfrm>
          <a:prstGeom prst="rect">
            <a:avLst/>
          </a:prstGeom>
        </p:spPr>
      </p:pic>
      <p:pic>
        <p:nvPicPr>
          <p:cNvPr id="6" name="图片 5" descr="67a02e49c54932d162441945a850f4fd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4696" y="480"/>
            <a:ext cx="5528450" cy="6794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5518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515423"/>
            <a:ext cx="7886700" cy="1325563"/>
          </a:xfrm>
        </p:spPr>
        <p:txBody>
          <a:bodyPr>
            <a:normAutofit/>
          </a:bodyPr>
          <a:lstStyle/>
          <a:p>
            <a:pPr marL="514350" indent="-514350" algn="ctr"/>
            <a:r>
              <a:rPr lang="en-US" altLang="zh-CN" sz="6600" dirty="0" smtClean="0"/>
              <a:t>DRY</a:t>
            </a:r>
            <a:endParaRPr lang="en-US" altLang="zh-CN" sz="6600" dirty="0"/>
          </a:p>
        </p:txBody>
      </p:sp>
      <p:sp>
        <p:nvSpPr>
          <p:cNvPr id="3" name="矩形 2"/>
          <p:cNvSpPr/>
          <p:nvPr/>
        </p:nvSpPr>
        <p:spPr>
          <a:xfrm>
            <a:off x="136072" y="6011333"/>
            <a:ext cx="1351643" cy="67733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圆角矩形 3"/>
          <p:cNvSpPr/>
          <p:nvPr/>
        </p:nvSpPr>
        <p:spPr>
          <a:xfrm>
            <a:off x="7261886" y="492010"/>
            <a:ext cx="868296" cy="105308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90262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36072" y="6011333"/>
            <a:ext cx="1351643" cy="67733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圆角矩形 3"/>
          <p:cNvSpPr/>
          <p:nvPr/>
        </p:nvSpPr>
        <p:spPr>
          <a:xfrm>
            <a:off x="7261886" y="492010"/>
            <a:ext cx="868296" cy="105308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CN" altLang="en-US"/>
          </a:p>
        </p:txBody>
      </p:sp>
      <p:pic>
        <p:nvPicPr>
          <p:cNvPr id="6" name="图片 5" descr="Screen Shot 2016-11-29 at 8.10.3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2674"/>
            <a:ext cx="9144000" cy="4294196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11041" y="4734331"/>
            <a:ext cx="7349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gym --workspace '</a:t>
            </a:r>
            <a:r>
              <a:rPr lang="en-US" altLang="zh-CN" dirty="0" err="1"/>
              <a:t>hz.xcworkspace</a:t>
            </a:r>
            <a:r>
              <a:rPr lang="en-US" altLang="zh-CN" dirty="0"/>
              <a:t>' --scheme '</a:t>
            </a:r>
            <a:r>
              <a:rPr lang="en-US" altLang="zh-CN" dirty="0" err="1"/>
              <a:t>hz</a:t>
            </a:r>
            <a:r>
              <a:rPr lang="en-US" altLang="zh-CN" dirty="0"/>
              <a:t>' --</a:t>
            </a:r>
            <a:r>
              <a:rPr lang="en-US" altLang="zh-CN" dirty="0" err="1"/>
              <a:t>use_legacy_build_api</a:t>
            </a:r>
            <a:r>
              <a:rPr lang="en-US" altLang="zh-CN" dirty="0"/>
              <a:t> true</a:t>
            </a:r>
            <a:endParaRPr kumimoji="1"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8211569" y="369870"/>
            <a:ext cx="496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 smtClean="0"/>
              <a:t>iOS</a:t>
            </a:r>
            <a:endParaRPr kumimoji="1"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3378334" y="5239820"/>
            <a:ext cx="2274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Android</a:t>
            </a:r>
            <a:r>
              <a:rPr kumimoji="1" lang="zh-CN" altLang="en-US" dirty="0" smtClean="0"/>
              <a:t> </a:t>
            </a:r>
            <a:r>
              <a:rPr kumimoji="1" lang="en-US" altLang="zh-CN" dirty="0" err="1" smtClean="0"/>
              <a:t>gradle</a:t>
            </a:r>
            <a:r>
              <a:rPr kumimoji="1" lang="zh-CN" altLang="en-US" dirty="0" smtClean="0"/>
              <a:t>也类似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737981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Npm</a:t>
            </a:r>
            <a:r>
              <a:rPr lang="zh-CN" altLang="en-US" dirty="0" smtClean="0"/>
              <a:t> </a:t>
            </a:r>
            <a:r>
              <a:rPr lang="en-US" altLang="zh-CN" dirty="0" smtClean="0"/>
              <a:t>scripts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7221" y="1775326"/>
            <a:ext cx="7721621" cy="3850346"/>
          </a:xfrm>
        </p:spPr>
        <p:txBody>
          <a:bodyPr>
            <a:normAutofit/>
          </a:bodyPr>
          <a:lstStyle/>
          <a:p>
            <a:r>
              <a:rPr lang="zh-CN" altLang="zh-TW" dirty="0"/>
              <a:t> </a:t>
            </a:r>
            <a:r>
              <a:rPr lang="en-US" altLang="zh-CN" dirty="0" smtClean="0"/>
              <a:t>1)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n</a:t>
            </a:r>
            <a:r>
              <a:rPr lang="en-US" altLang="zh-TW" dirty="0" err="1" smtClean="0"/>
              <a:t>pm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init</a:t>
            </a:r>
            <a:r>
              <a:rPr lang="zh-CN" altLang="en-US" dirty="0" smtClean="0"/>
              <a:t> </a:t>
            </a:r>
            <a:r>
              <a:rPr lang="en-US" altLang="zh-CN" dirty="0" smtClean="0"/>
              <a:t>–y</a:t>
            </a:r>
            <a:endParaRPr lang="zh-TW" altLang="en-US" dirty="0"/>
          </a:p>
          <a:p>
            <a:pPr marL="0" indent="0">
              <a:buNone/>
            </a:pP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/>
          </a:p>
          <a:p>
            <a:r>
              <a:rPr lang="en-US" altLang="zh-CN" dirty="0" smtClean="0"/>
              <a:t>3)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npm</a:t>
            </a:r>
            <a:r>
              <a:rPr lang="zh-CN" altLang="en-US" dirty="0" smtClean="0"/>
              <a:t> </a:t>
            </a:r>
            <a:r>
              <a:rPr lang="en-US" altLang="zh-CN" dirty="0" smtClean="0"/>
              <a:t>run</a:t>
            </a:r>
            <a:r>
              <a:rPr lang="zh-CN" altLang="en-US" dirty="0" smtClean="0"/>
              <a:t> </a:t>
            </a:r>
            <a:r>
              <a:rPr lang="en-US" altLang="zh-CN" dirty="0" smtClean="0"/>
              <a:t>xxx</a:t>
            </a:r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136072" y="6011333"/>
            <a:ext cx="1351643" cy="67733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圆角矩形 5"/>
          <p:cNvSpPr/>
          <p:nvPr/>
        </p:nvSpPr>
        <p:spPr>
          <a:xfrm>
            <a:off x="7261886" y="492010"/>
            <a:ext cx="868296" cy="105308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CN" altLang="en-US"/>
          </a:p>
        </p:txBody>
      </p:sp>
      <p:pic>
        <p:nvPicPr>
          <p:cNvPr id="7" name="图片 6" descr="Screen Shot 2016-11-29 at 8.21.0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93449"/>
            <a:ext cx="9017000" cy="25146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230377" y="2983615"/>
            <a:ext cx="18631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 smtClean="0"/>
              <a:t>2)</a:t>
            </a:r>
            <a:r>
              <a:rPr kumimoji="1" lang="zh-CN" altLang="en-US" sz="2400" dirty="0" smtClean="0"/>
              <a:t>配置</a:t>
            </a:r>
            <a:r>
              <a:rPr kumimoji="1" lang="en-US" altLang="zh-CN" sz="2400" dirty="0" smtClean="0"/>
              <a:t>scripts</a:t>
            </a:r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0359087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Npm</a:t>
            </a:r>
            <a:r>
              <a:rPr lang="zh-CN" altLang="en-US" dirty="0" smtClean="0"/>
              <a:t> </a:t>
            </a:r>
            <a:r>
              <a:rPr lang="en-US" altLang="zh-CN" dirty="0" smtClean="0"/>
              <a:t>scripts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7221" y="1775326"/>
            <a:ext cx="7721621" cy="3850346"/>
          </a:xfrm>
        </p:spPr>
        <p:txBody>
          <a:bodyPr>
            <a:normAutofit/>
          </a:bodyPr>
          <a:lstStyle/>
          <a:p>
            <a:r>
              <a:rPr lang="zh-CN" altLang="zh-TW" dirty="0"/>
              <a:t> </a:t>
            </a:r>
            <a:r>
              <a:rPr lang="en-US" altLang="zh-CN" dirty="0" smtClean="0"/>
              <a:t>1)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n</a:t>
            </a:r>
            <a:r>
              <a:rPr lang="en-US" altLang="zh-TW" dirty="0" err="1" smtClean="0"/>
              <a:t>pm</a:t>
            </a:r>
            <a:r>
              <a:rPr lang="zh-CN" altLang="en-US" dirty="0" smtClean="0"/>
              <a:t> </a:t>
            </a:r>
            <a:r>
              <a:rPr lang="en-US" altLang="zh-CN" dirty="0" smtClean="0"/>
              <a:t>install</a:t>
            </a:r>
            <a:r>
              <a:rPr lang="zh-CN" altLang="en-US" dirty="0" smtClean="0"/>
              <a:t> </a:t>
            </a:r>
            <a:r>
              <a:rPr lang="en-US" altLang="zh-CN" dirty="0" smtClean="0"/>
              <a:t>–D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ghooks</a:t>
            </a: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/>
          </a:p>
          <a:p>
            <a:r>
              <a:rPr lang="en-US" altLang="zh-CN" dirty="0" smtClean="0"/>
              <a:t>3)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git</a:t>
            </a:r>
            <a:r>
              <a:rPr lang="zh-CN" altLang="en-US" dirty="0" smtClean="0"/>
              <a:t> </a:t>
            </a:r>
            <a:r>
              <a:rPr lang="en-US" altLang="zh-CN" dirty="0" smtClean="0"/>
              <a:t>pull</a:t>
            </a:r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136072" y="6011333"/>
            <a:ext cx="1351643" cy="67733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圆角矩形 5"/>
          <p:cNvSpPr/>
          <p:nvPr/>
        </p:nvSpPr>
        <p:spPr>
          <a:xfrm>
            <a:off x="7261886" y="492010"/>
            <a:ext cx="868296" cy="105308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628813" y="3032932"/>
            <a:ext cx="22749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zh-CN" sz="2400" dirty="0"/>
              <a:t>·</a:t>
            </a:r>
            <a:r>
              <a:rPr kumimoji="1" lang="en-US" altLang="zh-CN" sz="2400" dirty="0" smtClean="0"/>
              <a:t>2)</a:t>
            </a:r>
            <a:r>
              <a:rPr kumimoji="1" lang="zh-CN" altLang="en-US" sz="2400" dirty="0" smtClean="0"/>
              <a:t> 配置</a:t>
            </a:r>
            <a:r>
              <a:rPr kumimoji="1" lang="en-US" altLang="zh-CN" sz="2400" dirty="0" err="1" smtClean="0"/>
              <a:t>config</a:t>
            </a:r>
            <a:endParaRPr kumimoji="1" lang="zh-CN" altLang="en-US" sz="2400" dirty="0"/>
          </a:p>
        </p:txBody>
      </p:sp>
      <p:pic>
        <p:nvPicPr>
          <p:cNvPr id="3" name="图片 2" descr="Screen Shot 2016-11-29 at 8.24.2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2036" y="2454425"/>
            <a:ext cx="5689600" cy="204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0794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35</a:t>
            </a:r>
            <a:r>
              <a:rPr lang="zh-CN" altLang="en-US" dirty="0" smtClean="0"/>
              <a:t>万</a:t>
            </a:r>
            <a:r>
              <a:rPr lang="en-US" altLang="zh-CN" dirty="0" smtClean="0"/>
              <a:t>+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7221" y="1775326"/>
            <a:ext cx="7721621" cy="3850346"/>
          </a:xfrm>
        </p:spPr>
        <p:txBody>
          <a:bodyPr>
            <a:normAutofit fontScale="92500" lnSpcReduction="10000"/>
          </a:bodyPr>
          <a:lstStyle/>
          <a:p>
            <a:r>
              <a:rPr lang="zh-TW" altLang="en-US" dirty="0"/>
              <a:t>完善的</a:t>
            </a:r>
            <a:r>
              <a:rPr lang="en-US" altLang="zh-TW" dirty="0" err="1"/>
              <a:t>npm</a:t>
            </a:r>
            <a:r>
              <a:rPr lang="zh-TW" altLang="en-US" dirty="0"/>
              <a:t>生态链，秒发，你可以黑，但你无法替代</a:t>
            </a:r>
          </a:p>
          <a:p>
            <a:r>
              <a:rPr lang="en-US" altLang="zh-TW" dirty="0"/>
              <a:t>yarn</a:t>
            </a:r>
            <a:r>
              <a:rPr lang="zh-TW" altLang="en-US" dirty="0"/>
              <a:t>一周内</a:t>
            </a:r>
            <a:r>
              <a:rPr lang="en-US" altLang="zh-TW" dirty="0"/>
              <a:t>1w+ star</a:t>
            </a:r>
            <a:r>
              <a:rPr lang="zh-TW" altLang="en-US" dirty="0"/>
              <a:t>的明星项目</a:t>
            </a:r>
          </a:p>
          <a:p>
            <a:r>
              <a:rPr lang="en-US" altLang="zh-TW" dirty="0" err="1"/>
              <a:t>npm</a:t>
            </a:r>
            <a:r>
              <a:rPr lang="en-US" altLang="zh-TW" dirty="0"/>
              <a:t> scripts</a:t>
            </a:r>
            <a:r>
              <a:rPr lang="zh-TW" altLang="en-US" dirty="0"/>
              <a:t>更广泛，举例</a:t>
            </a:r>
            <a:r>
              <a:rPr lang="en-US" altLang="zh-TW" dirty="0" err="1"/>
              <a:t>ghooks</a:t>
            </a:r>
            <a:endParaRPr lang="en-US" altLang="zh-TW" dirty="0"/>
          </a:p>
          <a:p>
            <a:r>
              <a:rPr lang="en-US" altLang="zh-TW" dirty="0"/>
              <a:t>binary</a:t>
            </a:r>
            <a:r>
              <a:rPr lang="zh-TW" altLang="en-US" dirty="0"/>
              <a:t>命令行简单强大</a:t>
            </a:r>
          </a:p>
          <a:p>
            <a:r>
              <a:rPr lang="en-US" altLang="zh-TW" dirty="0"/>
              <a:t>scaffold</a:t>
            </a:r>
            <a:r>
              <a:rPr lang="zh-TW" altLang="en-US" dirty="0"/>
              <a:t>脚手架</a:t>
            </a:r>
          </a:p>
          <a:p>
            <a:r>
              <a:rPr lang="zh-TW" altLang="en-US" dirty="0"/>
              <a:t>私服</a:t>
            </a:r>
          </a:p>
          <a:p>
            <a:r>
              <a:rPr lang="en-US" altLang="zh-TW" dirty="0"/>
              <a:t>private</a:t>
            </a:r>
            <a:r>
              <a:rPr lang="zh-TW" altLang="en-US" dirty="0"/>
              <a:t>模块</a:t>
            </a:r>
          </a:p>
          <a:p>
            <a:r>
              <a:rPr lang="en-US" altLang="zh-TW" dirty="0"/>
              <a:t>nan</a:t>
            </a:r>
            <a:r>
              <a:rPr lang="zh-TW" altLang="en-US" dirty="0"/>
              <a:t>：使用</a:t>
            </a:r>
            <a:r>
              <a:rPr lang="en-US" altLang="zh-TW" dirty="0"/>
              <a:t>c/</a:t>
            </a:r>
            <a:r>
              <a:rPr lang="en-US" altLang="zh-TW" dirty="0" err="1"/>
              <a:t>c++</a:t>
            </a:r>
            <a:r>
              <a:rPr lang="zh-TW" altLang="en-US" dirty="0"/>
              <a:t>扩展</a:t>
            </a:r>
            <a:endParaRPr lang="en-US" dirty="0"/>
          </a:p>
        </p:txBody>
      </p:sp>
      <p:sp>
        <p:nvSpPr>
          <p:cNvPr id="5" name="矩形 4"/>
          <p:cNvSpPr/>
          <p:nvPr/>
        </p:nvSpPr>
        <p:spPr>
          <a:xfrm>
            <a:off x="136072" y="6011333"/>
            <a:ext cx="1351643" cy="67733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圆角矩形 5"/>
          <p:cNvSpPr/>
          <p:nvPr/>
        </p:nvSpPr>
        <p:spPr>
          <a:xfrm>
            <a:off x="7261886" y="492010"/>
            <a:ext cx="868296" cy="105308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93266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515423"/>
            <a:ext cx="7886700" cy="1325563"/>
          </a:xfrm>
        </p:spPr>
        <p:txBody>
          <a:bodyPr>
            <a:normAutofit/>
          </a:bodyPr>
          <a:lstStyle/>
          <a:p>
            <a:pPr marL="514350" indent="-514350" algn="ctr"/>
            <a:r>
              <a:rPr lang="zh-CN" altLang="en-US" sz="6600" dirty="0"/>
              <a:t>出</a:t>
            </a:r>
            <a:r>
              <a:rPr lang="zh-CN" altLang="en-US" sz="6600" dirty="0" smtClean="0"/>
              <a:t>路</a:t>
            </a:r>
            <a:endParaRPr lang="en-US" altLang="zh-CN" sz="6600" dirty="0"/>
          </a:p>
        </p:txBody>
      </p:sp>
      <p:sp>
        <p:nvSpPr>
          <p:cNvPr id="3" name="矩形 2"/>
          <p:cNvSpPr/>
          <p:nvPr/>
        </p:nvSpPr>
        <p:spPr>
          <a:xfrm>
            <a:off x="136072" y="6011333"/>
            <a:ext cx="1351643" cy="67733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圆角矩形 3"/>
          <p:cNvSpPr/>
          <p:nvPr/>
        </p:nvSpPr>
        <p:spPr>
          <a:xfrm>
            <a:off x="7261886" y="492010"/>
            <a:ext cx="868296" cy="105308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76589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36072" y="6011333"/>
            <a:ext cx="1351643" cy="67733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圆角矩形 3"/>
          <p:cNvSpPr/>
          <p:nvPr/>
        </p:nvSpPr>
        <p:spPr>
          <a:xfrm>
            <a:off x="7261886" y="492010"/>
            <a:ext cx="868296" cy="105308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CN" altLang="en-US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拥抱变化</a:t>
            </a:r>
            <a:endParaRPr kumimoji="1" lang="zh-CN" altLang="en-US" dirty="0"/>
          </a:p>
        </p:txBody>
      </p:sp>
      <p:sp>
        <p:nvSpPr>
          <p:cNvPr id="7" name="椭圆 6"/>
          <p:cNvSpPr/>
          <p:nvPr/>
        </p:nvSpPr>
        <p:spPr>
          <a:xfrm>
            <a:off x="419209" y="1960310"/>
            <a:ext cx="2515256" cy="203428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Hybrid</a:t>
            </a:r>
            <a:endParaRPr kumimoji="1" lang="zh-CN" altLang="en-US" sz="44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8" name="椭圆 7"/>
          <p:cNvSpPr/>
          <p:nvPr/>
        </p:nvSpPr>
        <p:spPr>
          <a:xfrm>
            <a:off x="2482707" y="2100380"/>
            <a:ext cx="2769733" cy="182023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4400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组件化</a:t>
            </a:r>
            <a:endParaRPr kumimoji="1" lang="zh-CN" altLang="en-US" sz="44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305650" y="4339804"/>
            <a:ext cx="649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2</a:t>
            </a:r>
            <a:r>
              <a:rPr kumimoji="1" lang="zh-CN" altLang="en-US" dirty="0" smtClean="0"/>
              <a:t>选</a:t>
            </a:r>
            <a:r>
              <a:rPr kumimoji="1" lang="en-US" altLang="zh-CN" dirty="0" smtClean="0"/>
              <a:t>1</a:t>
            </a:r>
            <a:endParaRPr kumimoji="1" lang="zh-CN" altLang="en-US" dirty="0"/>
          </a:p>
        </p:txBody>
      </p:sp>
      <p:sp>
        <p:nvSpPr>
          <p:cNvPr id="10" name="椭圆 9"/>
          <p:cNvSpPr/>
          <p:nvPr/>
        </p:nvSpPr>
        <p:spPr>
          <a:xfrm>
            <a:off x="5663768" y="2100380"/>
            <a:ext cx="2145364" cy="152879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6000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DRY</a:t>
            </a:r>
            <a:endParaRPr kumimoji="1" lang="zh-CN" altLang="en-US" sz="60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621040" y="442610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高效</a:t>
            </a:r>
            <a:endParaRPr kumimoji="1"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5301764" y="440144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+</a:t>
            </a:r>
            <a:endParaRPr kumimoji="1" lang="zh-CN" altLang="en-US" dirty="0"/>
          </a:p>
        </p:txBody>
      </p:sp>
      <p:sp>
        <p:nvSpPr>
          <p:cNvPr id="14" name="文本框 13"/>
          <p:cNvSpPr txBox="1"/>
          <p:nvPr/>
        </p:nvSpPr>
        <p:spPr>
          <a:xfrm>
            <a:off x="1085012" y="5338452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实在不行，可以转前端</a:t>
            </a:r>
            <a:endParaRPr kumimoji="1" lang="zh-CN" altLang="en-US" dirty="0"/>
          </a:p>
        </p:txBody>
      </p:sp>
      <p:sp>
        <p:nvSpPr>
          <p:cNvPr id="15" name="文本框 14"/>
          <p:cNvSpPr txBox="1"/>
          <p:nvPr/>
        </p:nvSpPr>
        <p:spPr>
          <a:xfrm>
            <a:off x="6448424" y="5350781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也可以转后端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497768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对错之外，还有啥？</a:t>
            </a:r>
            <a:endParaRPr lang="en-US" dirty="0"/>
          </a:p>
        </p:txBody>
      </p:sp>
      <p:sp>
        <p:nvSpPr>
          <p:cNvPr id="4" name="矩形 3"/>
          <p:cNvSpPr/>
          <p:nvPr/>
        </p:nvSpPr>
        <p:spPr>
          <a:xfrm>
            <a:off x="136072" y="6011333"/>
            <a:ext cx="1351643" cy="67733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圆角矩形 5"/>
          <p:cNvSpPr/>
          <p:nvPr/>
        </p:nvSpPr>
        <p:spPr>
          <a:xfrm>
            <a:off x="7261886" y="492010"/>
            <a:ext cx="868296" cy="105308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CN" altLang="en-US"/>
          </a:p>
        </p:txBody>
      </p:sp>
      <p:pic>
        <p:nvPicPr>
          <p:cNvPr id="3" name="图片 2" descr="114021376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2067" y="1997864"/>
            <a:ext cx="5686425" cy="280987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82220" y="3476775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场景论</a:t>
            </a:r>
            <a:endParaRPr kumimoji="1"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7989630" y="339047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阶段论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328337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真正的喜爱，才没有伤害</a:t>
            </a:r>
            <a:endParaRPr lang="en-US" dirty="0"/>
          </a:p>
        </p:txBody>
      </p:sp>
      <p:pic>
        <p:nvPicPr>
          <p:cNvPr id="5" name="图片 4" descr="Screen Shot 2016-10-09 at 2.33.0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4133" y="1838168"/>
            <a:ext cx="7324725" cy="46482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136072" y="6011333"/>
            <a:ext cx="1351643" cy="67733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圆角矩形 5"/>
          <p:cNvSpPr/>
          <p:nvPr/>
        </p:nvSpPr>
        <p:spPr>
          <a:xfrm>
            <a:off x="7261886" y="492010"/>
            <a:ext cx="868296" cy="105308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42459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2297495" y="1787703"/>
            <a:ext cx="7129420" cy="1657801"/>
          </a:xfrm>
        </p:spPr>
        <p:txBody>
          <a:bodyPr vert="horz">
            <a:noAutofit/>
          </a:bodyPr>
          <a:lstStyle/>
          <a:p>
            <a:pPr marL="0" indent="0" algn="ctr">
              <a:buNone/>
            </a:pPr>
            <a:r>
              <a:rPr kumimoji="1" lang="en-US" altLang="zh-CN" sz="5400" dirty="0" err="1" smtClean="0"/>
              <a:t>console.log</a:t>
            </a:r>
            <a:r>
              <a:rPr kumimoji="1" lang="en-US" altLang="zh-CN" sz="5400" dirty="0" smtClean="0"/>
              <a:t>(‘The</a:t>
            </a:r>
            <a:r>
              <a:rPr kumimoji="1" lang="zh-CN" altLang="en-US" sz="5400" dirty="0" smtClean="0"/>
              <a:t> </a:t>
            </a:r>
            <a:r>
              <a:rPr kumimoji="1" lang="en-US" altLang="zh-CN" sz="5400" dirty="0" smtClean="0"/>
              <a:t>End,</a:t>
            </a:r>
            <a:r>
              <a:rPr kumimoji="1" lang="zh-CN" altLang="en-US" sz="5400" dirty="0" smtClean="0"/>
              <a:t> </a:t>
            </a:r>
            <a:r>
              <a:rPr kumimoji="1" lang="en-US" altLang="zh-CN" sz="5400" dirty="0" smtClean="0"/>
              <a:t>Thanks’)</a:t>
            </a:r>
            <a:endParaRPr kumimoji="1" lang="zh-CN" altLang="en-US" sz="5400" dirty="0"/>
          </a:p>
        </p:txBody>
      </p:sp>
      <p:sp>
        <p:nvSpPr>
          <p:cNvPr id="5" name="文本框 4"/>
          <p:cNvSpPr txBox="1"/>
          <p:nvPr/>
        </p:nvSpPr>
        <p:spPr>
          <a:xfrm>
            <a:off x="8940067" y="325688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6" name="图片 5" descr="Screen Shot 2016-10-09 at 2.37.2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499" y="1367336"/>
            <a:ext cx="1819275" cy="32258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583571" y="4061672"/>
            <a:ext cx="49881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600" dirty="0"/>
              <a:t>https://</a:t>
            </a:r>
            <a:r>
              <a:rPr kumimoji="1" lang="en-US" altLang="zh-CN" sz="3600" dirty="0" err="1"/>
              <a:t>github.com</a:t>
            </a:r>
            <a:r>
              <a:rPr kumimoji="1" lang="en-US" altLang="zh-CN" sz="3600" dirty="0"/>
              <a:t>/i5ting</a:t>
            </a:r>
            <a:endParaRPr kumimoji="1" lang="zh-CN" altLang="en-US" sz="3600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119728"/>
            <a:ext cx="2811166" cy="4191000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136072" y="6011333"/>
            <a:ext cx="1351643" cy="67733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圆角矩形 9"/>
          <p:cNvSpPr/>
          <p:nvPr/>
        </p:nvSpPr>
        <p:spPr>
          <a:xfrm>
            <a:off x="7261886" y="492010"/>
            <a:ext cx="868296" cy="105308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20491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Screen Shot 2016-11-23 at 3.29.2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4501" y="456173"/>
            <a:ext cx="4673600" cy="462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7806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你</a:t>
            </a:r>
            <a:r>
              <a:rPr kumimoji="1" lang="zh-CN" altLang="en-US" dirty="0" smtClean="0"/>
              <a:t>需要敏捷吗？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 smtClean="0"/>
              <a:t>精髓在拥抱变化，即应变，如果不变就无所谓了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6784735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移动端：</a:t>
            </a:r>
            <a:r>
              <a:rPr lang="zh-CN" altLang="en-US" dirty="0" smtClean="0"/>
              <a:t>以前</a:t>
            </a:r>
            <a:r>
              <a:rPr lang="zh-CN" altLang="en-US" dirty="0" smtClean="0"/>
              <a:t>是风口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zh-CN" altLang="en-US" dirty="0" smtClean="0"/>
              <a:t>现在是烧烤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我从</a:t>
            </a:r>
            <a:r>
              <a:rPr lang="en-US" altLang="zh-CN" dirty="0" smtClean="0"/>
              <a:t>10</a:t>
            </a:r>
            <a:r>
              <a:rPr lang="zh-CN" altLang="en-US" dirty="0" smtClean="0"/>
              <a:t>年就开始做</a:t>
            </a:r>
            <a:r>
              <a:rPr lang="en-US" altLang="zh-CN" dirty="0" err="1" smtClean="0"/>
              <a:t>iOS</a:t>
            </a:r>
            <a:r>
              <a:rPr lang="zh-CN" altLang="en-US" dirty="0" smtClean="0"/>
              <a:t>开发，然后</a:t>
            </a:r>
            <a:r>
              <a:rPr lang="en-US" altLang="zh-CN" dirty="0" smtClean="0"/>
              <a:t>hybrid</a:t>
            </a:r>
            <a:r>
              <a:rPr lang="zh-CN" altLang="en-US" dirty="0" smtClean="0"/>
              <a:t>，然后前端，</a:t>
            </a:r>
            <a:r>
              <a:rPr lang="en-US" altLang="zh-CN" dirty="0" err="1" smtClean="0"/>
              <a:t>Node.js</a:t>
            </a:r>
            <a:r>
              <a:rPr lang="zh-CN" altLang="en-US" dirty="0" smtClean="0"/>
              <a:t>，组件化</a:t>
            </a:r>
            <a:endParaRPr lang="en-US" dirty="0"/>
          </a:p>
        </p:txBody>
      </p:sp>
      <p:sp>
        <p:nvSpPr>
          <p:cNvPr id="4" name="矩形 3"/>
          <p:cNvSpPr/>
          <p:nvPr/>
        </p:nvSpPr>
        <p:spPr>
          <a:xfrm>
            <a:off x="136072" y="6011333"/>
            <a:ext cx="1351643" cy="67733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圆角矩形 4"/>
          <p:cNvSpPr/>
          <p:nvPr/>
        </p:nvSpPr>
        <p:spPr>
          <a:xfrm>
            <a:off x="7261886" y="492010"/>
            <a:ext cx="868296" cy="105308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29231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除了</a:t>
            </a:r>
            <a:r>
              <a:rPr lang="zh-CN" altLang="en-US" dirty="0" smtClean="0"/>
              <a:t>写插件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zh-CN" altLang="en-US" dirty="0" smtClean="0"/>
              <a:t>你还能干啥</a:t>
            </a:r>
            <a:r>
              <a:rPr lang="zh-CN" altLang="en-US" dirty="0" smtClean="0"/>
              <a:t>？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现在你就是一个写插件的，后面会详细讲</a:t>
            </a:r>
            <a:endParaRPr lang="en-US" dirty="0"/>
          </a:p>
        </p:txBody>
      </p:sp>
      <p:sp>
        <p:nvSpPr>
          <p:cNvPr id="4" name="矩形 3"/>
          <p:cNvSpPr/>
          <p:nvPr/>
        </p:nvSpPr>
        <p:spPr>
          <a:xfrm>
            <a:off x="136072" y="6011333"/>
            <a:ext cx="1351643" cy="67733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圆角矩形 4"/>
          <p:cNvSpPr/>
          <p:nvPr/>
        </p:nvSpPr>
        <p:spPr>
          <a:xfrm>
            <a:off x="7261886" y="492010"/>
            <a:ext cx="868296" cy="105308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45512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移动端要敏捷（目录）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7222" y="1775326"/>
            <a:ext cx="3886200" cy="3850346"/>
          </a:xfrm>
        </p:spPr>
        <p:txBody>
          <a:bodyPr/>
          <a:lstStyle/>
          <a:p>
            <a:r>
              <a:rPr lang="zh-CN" altLang="en-US" dirty="0" smtClean="0"/>
              <a:t>谁抢了风头</a:t>
            </a:r>
            <a:endParaRPr lang="en-US" altLang="zh-CN" dirty="0" smtClean="0"/>
          </a:p>
          <a:p>
            <a:r>
              <a:rPr lang="zh-CN" altLang="en-US" dirty="0" smtClean="0"/>
              <a:t>等死</a:t>
            </a:r>
            <a:r>
              <a:rPr lang="en-US" altLang="zh-CN" dirty="0" smtClean="0"/>
              <a:t>or</a:t>
            </a:r>
            <a:r>
              <a:rPr lang="zh-CN" altLang="en-US" dirty="0" smtClean="0"/>
              <a:t>找死</a:t>
            </a:r>
            <a:endParaRPr lang="en-US" altLang="zh-CN" dirty="0" smtClean="0"/>
          </a:p>
          <a:p>
            <a:r>
              <a:rPr lang="en-US" altLang="zh-CN" dirty="0"/>
              <a:t>Hybrid</a:t>
            </a:r>
            <a:r>
              <a:rPr lang="zh-CN" altLang="en-US" dirty="0"/>
              <a:t> 混</a:t>
            </a:r>
            <a:r>
              <a:rPr lang="zh-CN" altLang="en-US" dirty="0" smtClean="0"/>
              <a:t>搭</a:t>
            </a:r>
            <a:endParaRPr lang="en-US" altLang="zh-CN" dirty="0" smtClean="0"/>
          </a:p>
          <a:p>
            <a:r>
              <a:rPr lang="zh-CN" altLang="en-US" dirty="0" smtClean="0"/>
              <a:t>组件化</a:t>
            </a:r>
            <a:endParaRPr lang="en-US" altLang="zh-CN" dirty="0" smtClean="0"/>
          </a:p>
          <a:p>
            <a:r>
              <a:rPr lang="en-US" altLang="zh-CN" dirty="0" smtClean="0"/>
              <a:t>DRY</a:t>
            </a:r>
          </a:p>
          <a:p>
            <a:r>
              <a:rPr lang="zh-CN" altLang="en-US" dirty="0" smtClean="0"/>
              <a:t>出路</a:t>
            </a:r>
            <a:endParaRPr lang="en-US" altLang="zh-CN" dirty="0" smtClean="0"/>
          </a:p>
        </p:txBody>
      </p:sp>
      <p:sp>
        <p:nvSpPr>
          <p:cNvPr id="5" name="矩形 4"/>
          <p:cNvSpPr/>
          <p:nvPr/>
        </p:nvSpPr>
        <p:spPr>
          <a:xfrm>
            <a:off x="136072" y="6011333"/>
            <a:ext cx="1351643" cy="67733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圆角矩形 5"/>
          <p:cNvSpPr/>
          <p:nvPr/>
        </p:nvSpPr>
        <p:spPr>
          <a:xfrm>
            <a:off x="7261886" y="492010"/>
            <a:ext cx="868296" cy="105308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65965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515423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zh-CN" sz="6600" dirty="0" smtClean="0"/>
              <a:t>	</a:t>
            </a:r>
            <a:r>
              <a:rPr lang="zh-CN" altLang="en-US" sz="6600" dirty="0" smtClean="0"/>
              <a:t>谁抢了风头</a:t>
            </a:r>
            <a:r>
              <a:rPr lang="zh-CN" altLang="en-US" sz="6600" dirty="0" smtClean="0"/>
              <a:t>？</a:t>
            </a:r>
            <a:endParaRPr lang="en-US" altLang="zh-CN" sz="6600" dirty="0"/>
          </a:p>
        </p:txBody>
      </p:sp>
      <p:sp>
        <p:nvSpPr>
          <p:cNvPr id="3" name="矩形 2"/>
          <p:cNvSpPr/>
          <p:nvPr/>
        </p:nvSpPr>
        <p:spPr>
          <a:xfrm>
            <a:off x="136072" y="6011333"/>
            <a:ext cx="1351643" cy="67733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圆角矩形 3"/>
          <p:cNvSpPr/>
          <p:nvPr/>
        </p:nvSpPr>
        <p:spPr>
          <a:xfrm>
            <a:off x="7261886" y="492010"/>
            <a:ext cx="868296" cy="105308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36802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kumimoji="1">
            <a:solidFill>
              <a:schemeClr val="accent6"/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2136</TotalTime>
  <Words>391</Words>
  <Application>Microsoft Macintosh PowerPoint</Application>
  <PresentationFormat>全屏显示(4:3)</PresentationFormat>
  <Paragraphs>120</Paragraphs>
  <Slides>39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2</vt:i4>
      </vt:variant>
      <vt:variant>
        <vt:lpstr>幻灯片标题</vt:lpstr>
      </vt:variant>
      <vt:variant>
        <vt:i4>39</vt:i4>
      </vt:variant>
    </vt:vector>
  </HeadingPairs>
  <TitlesOfParts>
    <vt:vector size="41" baseType="lpstr">
      <vt:lpstr>Custom Design</vt:lpstr>
      <vt:lpstr>自定义设计方案</vt:lpstr>
      <vt:lpstr>移动端开发，你需要 敏捷</vt:lpstr>
      <vt:lpstr>i5ting：一个开源爱好者</vt:lpstr>
      <vt:lpstr>PowerPoint 演示文稿</vt:lpstr>
      <vt:lpstr>PowerPoint 演示文稿</vt:lpstr>
      <vt:lpstr>你需要敏捷吗？</vt:lpstr>
      <vt:lpstr>移动端：以前是风口 现在是烧烤</vt:lpstr>
      <vt:lpstr>除了写插件 你还能干啥？</vt:lpstr>
      <vt:lpstr>移动端要敏捷（目录）</vt:lpstr>
      <vt:lpstr> 谁抢了风头？</vt:lpstr>
      <vt:lpstr>PowerPoint 演示文稿</vt:lpstr>
      <vt:lpstr>大前端都疯了，你们呢？</vt:lpstr>
      <vt:lpstr>PowerPoint 演示文稿</vt:lpstr>
      <vt:lpstr>PowerPoint 演示文稿</vt:lpstr>
      <vt:lpstr>现在的移动端呢？</vt:lpstr>
      <vt:lpstr>等死 or 找死？</vt:lpstr>
      <vt:lpstr>PowerPoint 演示文稿</vt:lpstr>
      <vt:lpstr>别人在干嘛？</vt:lpstr>
      <vt:lpstr>总结一下</vt:lpstr>
      <vt:lpstr>Hybrid 混搭</vt:lpstr>
      <vt:lpstr>PowerPoint 演示文稿</vt:lpstr>
      <vt:lpstr>浏览器是个好东西</vt:lpstr>
      <vt:lpstr>CBD组件化</vt:lpstr>
      <vt:lpstr>Write once Run anywhere</vt:lpstr>
      <vt:lpstr>PowerPoint 演示文稿</vt:lpstr>
      <vt:lpstr>PowerPoint 演示文稿</vt:lpstr>
      <vt:lpstr>组件化演变</vt:lpstr>
      <vt:lpstr>PowerPoint 演示文稿</vt:lpstr>
      <vt:lpstr>PowerPoint 演示文稿</vt:lpstr>
      <vt:lpstr>总结</vt:lpstr>
      <vt:lpstr>DRY</vt:lpstr>
      <vt:lpstr>PowerPoint 演示文稿</vt:lpstr>
      <vt:lpstr>Npm scripts</vt:lpstr>
      <vt:lpstr>Npm scripts</vt:lpstr>
      <vt:lpstr>35万+</vt:lpstr>
      <vt:lpstr>出路</vt:lpstr>
      <vt:lpstr>拥抱变化</vt:lpstr>
      <vt:lpstr>对错之外，还有啥？</vt:lpstr>
      <vt:lpstr>真正的喜爱，才没有伤害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lijingfei</dc:creator>
  <cp:lastModifiedBy>sang alfred</cp:lastModifiedBy>
  <cp:revision>272</cp:revision>
  <dcterms:created xsi:type="dcterms:W3CDTF">2016-09-21T09:31:00Z</dcterms:created>
  <dcterms:modified xsi:type="dcterms:W3CDTF">2016-11-29T12:43:49Z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2052-10.1.0.5975</vt:lpwstr>
  </property>
</Properties>
</file>